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1" r:id="rId2"/>
    <p:sldId id="282" r:id="rId3"/>
    <p:sldId id="256" r:id="rId4"/>
    <p:sldId id="284" r:id="rId5"/>
    <p:sldId id="285" r:id="rId6"/>
    <p:sldId id="287" r:id="rId7"/>
    <p:sldId id="310" r:id="rId8"/>
    <p:sldId id="308" r:id="rId9"/>
    <p:sldId id="30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9F1D-5E6F-42EF-837F-457C4118F6E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6903-7476-443F-9F61-1438ECC18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63025" cy="1268413"/>
          </a:xfrm>
        </p:spPr>
        <p:txBody>
          <a:bodyPr/>
          <a:lstStyle/>
          <a:p>
            <a:pPr eaLnBrk="1" hangingPunct="1"/>
            <a:endParaRPr lang="ru-RU" sz="1800" b="1" dirty="0" smtClean="0">
              <a:latin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513"/>
            <a:ext cx="9144000" cy="3600450"/>
          </a:xfrm>
        </p:spPr>
        <p:txBody>
          <a:bodyPr>
            <a:normAutofit fontScale="775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играть»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50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«Каков ребёнок в игре, таков во многом он будет в работе, когда вырастет. Поэтому воспитание будущего деятеля происходит,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всего, в игре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 Семенович Макаренко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000108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Игра – </a:t>
            </a:r>
            <a:r>
              <a:rPr lang="ru-RU" sz="4000" b="1" dirty="0" smtClean="0">
                <a:solidFill>
                  <a:srgbClr val="FF0000"/>
                </a:solidFill>
              </a:rPr>
              <a:t>дело серьёзное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ФОТО\с телефона\P_20170410_162544.jpg"/>
          <p:cNvPicPr>
            <a:picLocks noChangeAspect="1" noChangeArrowheads="1"/>
          </p:cNvPicPr>
          <p:nvPr/>
        </p:nvPicPr>
        <p:blipFill>
          <a:blip r:embed="rId3" cstate="print"/>
          <a:srcRect l="21538" t="30769" r="24616"/>
          <a:stretch>
            <a:fillRect/>
          </a:stretch>
        </p:blipFill>
        <p:spPr bwMode="auto">
          <a:xfrm>
            <a:off x="5214942" y="3071810"/>
            <a:ext cx="3143272" cy="3031013"/>
          </a:xfrm>
          <a:prstGeom prst="rect">
            <a:avLst/>
          </a:prstGeom>
          <a:noFill/>
        </p:spPr>
      </p:pic>
      <p:pic>
        <p:nvPicPr>
          <p:cNvPr id="5" name="Picture 2" descr="D:\ФОТО\с телефона\20170118_090605.jpg"/>
          <p:cNvPicPr>
            <a:picLocks noChangeAspect="1" noChangeArrowheads="1"/>
          </p:cNvPicPr>
          <p:nvPr/>
        </p:nvPicPr>
        <p:blipFill>
          <a:blip r:embed="rId4" cstate="print"/>
          <a:srcRect r="10144"/>
          <a:stretch>
            <a:fillRect/>
          </a:stretch>
        </p:blipFill>
        <p:spPr bwMode="auto">
          <a:xfrm>
            <a:off x="571472" y="3143248"/>
            <a:ext cx="4429156" cy="296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Возможности игры огромны, они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Развивают познавательные процессы личности – внимание,  память, восприятие, мышление, воображение;</a:t>
            </a:r>
          </a:p>
          <a:p>
            <a:pPr>
              <a:lnSpc>
                <a:spcPct val="8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Тренируют наблюдательность и ум;</a:t>
            </a:r>
          </a:p>
          <a:p>
            <a:pPr>
              <a:lnSpc>
                <a:spcPct val="8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Развивают творческие способности у детей;</a:t>
            </a:r>
          </a:p>
          <a:p>
            <a:pPr>
              <a:lnSpc>
                <a:spcPct val="8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Способствуют познанию ребенком самого себя и побуждают его к самосовершенствованию;</a:t>
            </a:r>
          </a:p>
          <a:p>
            <a:pPr>
              <a:lnSpc>
                <a:spcPct val="8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Учат самодисциплине, настойчивости, выдержке –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 всем тем качествам, без которых трудно жить и достигать поставленных целей и задач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7200" b="1" smtClean="0">
                <a:solidFill>
                  <a:srgbClr val="FF0000"/>
                </a:solidFill>
                <a:latin typeface="Times New Roman" pitchFamily="18" charset="0"/>
              </a:rPr>
              <a:t>Какие бывают игры ?</a:t>
            </a:r>
          </a:p>
          <a:p>
            <a:endParaRPr lang="ru-RU" sz="7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Развивающие игры (настольные игры, дидактические игры, ребусы, </a:t>
            </a:r>
            <a:r>
              <a:rPr lang="ru-RU" dirty="0" err="1" smtClean="0"/>
              <a:t>кроссворды,головоломки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Сюжетно-ролевые игры</a:t>
            </a:r>
          </a:p>
          <a:p>
            <a:r>
              <a:rPr lang="ru-RU" dirty="0" smtClean="0"/>
              <a:t>Игры с конструктором</a:t>
            </a:r>
          </a:p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Комплексные игровые системы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Целесообразно начинать играть с простых игр, постепенно усложняя игровые задания;</a:t>
            </a:r>
          </a:p>
          <a:p>
            <a:r>
              <a:rPr lang="ru-RU" dirty="0" smtClean="0"/>
              <a:t>Не следует разучивать сразу много игр;</a:t>
            </a:r>
          </a:p>
          <a:p>
            <a:r>
              <a:rPr lang="ru-RU" dirty="0" smtClean="0"/>
              <a:t>Необходимо поощрять детей за успехи в </a:t>
            </a:r>
            <a:r>
              <a:rPr lang="ru-RU" dirty="0" err="1" smtClean="0"/>
              <a:t>игре-словом</a:t>
            </a:r>
            <a:r>
              <a:rPr lang="ru-RU" dirty="0" smtClean="0"/>
              <a:t>, оценками, </a:t>
            </a:r>
            <a:r>
              <a:rPr lang="ru-RU" dirty="0" err="1" smtClean="0"/>
              <a:t>баллами,очками</a:t>
            </a:r>
            <a:r>
              <a:rPr lang="ru-RU" dirty="0" smtClean="0"/>
              <a:t>, распределение призовых мест;</a:t>
            </a:r>
          </a:p>
          <a:p>
            <a:r>
              <a:rPr lang="ru-RU" dirty="0" smtClean="0"/>
              <a:t>Надо приучать детей хранить игровые предметы аккуратно, в специально отведённом месте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/>
              <a:t>Игра – помощник нам, бесспорно,</a:t>
            </a:r>
            <a:br>
              <a:rPr lang="ru-RU" sz="4000" b="1" smtClean="0"/>
            </a:br>
            <a:r>
              <a:rPr lang="ru-RU" sz="4000" b="1" smtClean="0"/>
              <a:t>Игре все возрасты покорны.</a:t>
            </a:r>
            <a:br>
              <a:rPr lang="ru-RU" sz="4000" b="1" smtClean="0"/>
            </a:br>
            <a:r>
              <a:rPr lang="ru-RU" sz="4000" b="1" smtClean="0"/>
              <a:t>Взаимодействие в игре</a:t>
            </a:r>
            <a:br>
              <a:rPr lang="ru-RU" sz="4000" b="1" smtClean="0"/>
            </a:br>
            <a:r>
              <a:rPr lang="ru-RU" sz="4000" b="1" smtClean="0"/>
              <a:t>Поможет понимать друг друга,</a:t>
            </a:r>
            <a:br>
              <a:rPr lang="ru-RU" sz="4000" b="1" smtClean="0"/>
            </a:br>
            <a:r>
              <a:rPr lang="ru-RU" sz="4000" b="1" smtClean="0"/>
              <a:t>Нам стать внимательней, добрей,</a:t>
            </a:r>
            <a:br>
              <a:rPr lang="ru-RU" sz="4000" b="1" smtClean="0"/>
            </a:br>
            <a:r>
              <a:rPr lang="ru-RU" sz="4000" b="1" smtClean="0"/>
              <a:t>И разрешить вопрос досуга.</a:t>
            </a:r>
            <a:br>
              <a:rPr lang="ru-RU" sz="4000" b="1" smtClean="0"/>
            </a:br>
            <a:endParaRPr lang="ru-RU" sz="4000" b="1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/>
              <a:t>Играйте с нами! Придумывайте сами! </a:t>
            </a:r>
            <a:br>
              <a:rPr lang="ru-RU" sz="4000" b="1" smtClean="0"/>
            </a:br>
            <a:r>
              <a:rPr lang="ru-RU" sz="4000" b="1" smtClean="0"/>
              <a:t>Играйте с друзьями! Удача за вами!</a:t>
            </a: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570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Рисунок 3" descr="2453425-ccd58be1d3c80e1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16113"/>
            <a:ext cx="53467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187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«Каков ребёнок в игре, таков во многом он будет в работе, когда вырастет. Поэтому воспитание будущего деятеля происходит,  прежде всего, в игре»                                                                          Антон Семенович Макаренко </vt:lpstr>
      <vt:lpstr>Слайд 3</vt:lpstr>
      <vt:lpstr>Возможности игры огромны, они: </vt:lpstr>
      <vt:lpstr>Слайд 5</vt:lpstr>
      <vt:lpstr> </vt:lpstr>
      <vt:lpstr>Памятка для родителей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11</cp:revision>
  <dcterms:created xsi:type="dcterms:W3CDTF">2017-04-18T05:44:06Z</dcterms:created>
  <dcterms:modified xsi:type="dcterms:W3CDTF">2018-02-12T19:04:34Z</dcterms:modified>
</cp:coreProperties>
</file>